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94" r:id="rId4"/>
    <p:sldId id="271" r:id="rId5"/>
    <p:sldId id="386" r:id="rId6"/>
    <p:sldId id="269" r:id="rId7"/>
    <p:sldId id="353" r:id="rId8"/>
    <p:sldId id="258" r:id="rId9"/>
    <p:sldId id="261" r:id="rId10"/>
    <p:sldId id="288" r:id="rId11"/>
    <p:sldId id="359" r:id="rId12"/>
    <p:sldId id="259" r:id="rId13"/>
    <p:sldId id="332" r:id="rId14"/>
    <p:sldId id="311" r:id="rId15"/>
    <p:sldId id="355" r:id="rId16"/>
    <p:sldId id="367" r:id="rId17"/>
    <p:sldId id="260" r:id="rId18"/>
    <p:sldId id="317" r:id="rId19"/>
    <p:sldId id="305" r:id="rId20"/>
    <p:sldId id="335" r:id="rId21"/>
    <p:sldId id="388" r:id="rId22"/>
    <p:sldId id="323" r:id="rId23"/>
    <p:sldId id="403" r:id="rId24"/>
    <p:sldId id="4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ūta Vaitonienė" initials="RV" lastIdx="1" clrIdx="0">
    <p:extLst>
      <p:ext uri="{19B8F6BF-5375-455C-9EA6-DF929625EA0E}">
        <p15:presenceInfo xmlns:p15="http://schemas.microsoft.com/office/powerpoint/2012/main" userId="Rūta Vaitonienė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00"/>
    <a:srgbClr val="FFFF00"/>
    <a:srgbClr val="66FF33"/>
    <a:srgbClr val="FF99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2T17:09:49.01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CAA4A-57C4-4F93-A7C0-85BB877350D9}" type="datetimeFigureOut">
              <a:rPr lang="lt-LT" smtClean="0"/>
              <a:t>2020.06.13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B03E1-9EF2-4D77-92EA-DD0C5ECB2FD4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B03E1-9EF2-4D77-92EA-DD0C5ECB2FD4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986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ruduo-pavasaris.vilnius.lm.lt/2020/05/" TargetMode="Externa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vietim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57" y="0"/>
            <a:ext cx="92721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06204"/>
            <a:ext cx="7111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</a:rPr>
              <a:t>15. </a:t>
            </a:r>
            <a:r>
              <a:rPr lang="lt-LT" sz="5400" dirty="0">
                <a:solidFill>
                  <a:srgbClr val="FFC000"/>
                </a:solidFill>
              </a:rPr>
              <a:t>MĖNULIO MERGAITĖ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" y="6351686"/>
            <a:ext cx="3422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Panevėžio Moksleivių namai</a:t>
            </a:r>
            <a:endParaRPr kumimoji="0" lang="lt-L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896" y="5791200"/>
            <a:ext cx="2143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Urtė Endriukaitytė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A363362-6E4B-447E-AD5B-211E300DA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24981" r="20832" b="18727"/>
          <a:stretch/>
        </p:blipFill>
        <p:spPr>
          <a:xfrm>
            <a:off x="533400" y="1189910"/>
            <a:ext cx="8335430" cy="4286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D6880-2EBD-4566-80FF-BBA693FCABB9}"/>
              </a:ext>
            </a:extLst>
          </p:cNvPr>
          <p:cNvSpPr txBox="1"/>
          <p:nvPr/>
        </p:nvSpPr>
        <p:spPr>
          <a:xfrm>
            <a:off x="5385030" y="5668090"/>
            <a:ext cx="3422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</a:t>
            </a:r>
            <a:r>
              <a:rPr lang="lt-LT" sz="6600" b="1" dirty="0"/>
              <a:t>-vieta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0F7F6671-EE04-493C-A8D5-640E6BA82BB9}"/>
              </a:ext>
            </a:extLst>
          </p:cNvPr>
          <p:cNvSpPr/>
          <p:nvPr/>
        </p:nvSpPr>
        <p:spPr>
          <a:xfrm>
            <a:off x="1077376" y="288388"/>
            <a:ext cx="7149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CC00"/>
                </a:solidFill>
              </a:rPr>
              <a:t>16. </a:t>
            </a:r>
            <a:r>
              <a:rPr lang="lt-LT" sz="5400" b="1" dirty="0">
                <a:solidFill>
                  <a:srgbClr val="00CC00"/>
                </a:solidFill>
              </a:rPr>
              <a:t>"Vasaros sutiktuvės"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907FF1E0-FFCD-47AA-BF3A-2FC03BA63C2E}"/>
              </a:ext>
            </a:extLst>
          </p:cNvPr>
          <p:cNvSpPr/>
          <p:nvPr/>
        </p:nvSpPr>
        <p:spPr>
          <a:xfrm>
            <a:off x="321212" y="5788149"/>
            <a:ext cx="2327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Smiltė </a:t>
            </a:r>
            <a:r>
              <a:rPr lang="lt-LT" sz="2000" b="1" dirty="0" err="1"/>
              <a:t>Eidukevičiūtė</a:t>
            </a:r>
            <a:endParaRPr lang="lt-LT" sz="2000" b="1" dirty="0"/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DB89E71F-E859-4C62-91E3-5C0FBB0E9813}"/>
              </a:ext>
            </a:extLst>
          </p:cNvPr>
          <p:cNvSpPr/>
          <p:nvPr/>
        </p:nvSpPr>
        <p:spPr>
          <a:xfrm>
            <a:off x="304800" y="6188259"/>
            <a:ext cx="3888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Marijampolės </a:t>
            </a:r>
            <a:r>
              <a:rPr lang="lt-LT" sz="2000" dirty="0" err="1"/>
              <a:t>šv.</a:t>
            </a:r>
            <a:r>
              <a:rPr lang="lt-LT" sz="2000" dirty="0"/>
              <a:t> Cecilijos gimnazija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C020C57-2FB6-4366-816D-1A0CEC47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17391" r="15833" b="21838"/>
          <a:stretch/>
        </p:blipFill>
        <p:spPr>
          <a:xfrm>
            <a:off x="460919" y="1295400"/>
            <a:ext cx="8222161" cy="4267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A85E0-F195-4E86-9003-14CF2727CAA3}"/>
              </a:ext>
            </a:extLst>
          </p:cNvPr>
          <p:cNvSpPr txBox="1"/>
          <p:nvPr/>
        </p:nvSpPr>
        <p:spPr>
          <a:xfrm>
            <a:off x="5715000" y="5646281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350424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9346" y="1371600"/>
            <a:ext cx="744530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9600" dirty="0"/>
              <a:t>A</a:t>
            </a:r>
            <a:r>
              <a:rPr lang="en-US" sz="9600" dirty="0"/>
              <a:t>V</a:t>
            </a:r>
            <a:r>
              <a:rPr lang="lt-LT" sz="9600" dirty="0"/>
              <a:t>A</a:t>
            </a:r>
            <a:r>
              <a:rPr lang="en-US" sz="9600" dirty="0"/>
              <a:t>NGARDAS</a:t>
            </a:r>
            <a:r>
              <a:rPr lang="lt-LT" sz="9600" dirty="0"/>
              <a:t> </a:t>
            </a:r>
            <a:endParaRPr lang="en-US" sz="9600" dirty="0"/>
          </a:p>
          <a:p>
            <a:pPr algn="ctr"/>
            <a:r>
              <a:rPr lang="lt-LT" sz="9600" dirty="0"/>
              <a:t>5-8 KLASĖS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061A5CF8-C337-4081-ACEF-2BCBA4BB4E37}"/>
              </a:ext>
            </a:extLst>
          </p:cNvPr>
          <p:cNvSpPr/>
          <p:nvPr/>
        </p:nvSpPr>
        <p:spPr>
          <a:xfrm>
            <a:off x="240409" y="6272478"/>
            <a:ext cx="556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/>
              <a:t>Birštono meno mokykla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6551F141-01AC-4C4C-8A7E-1F4767EE02F2}"/>
              </a:ext>
            </a:extLst>
          </p:cNvPr>
          <p:cNvSpPr/>
          <p:nvPr/>
        </p:nvSpPr>
        <p:spPr>
          <a:xfrm>
            <a:off x="38100" y="206514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25. </a:t>
            </a:r>
            <a:r>
              <a:rPr lang="lt-LT" sz="5400" dirty="0">
                <a:solidFill>
                  <a:srgbClr val="C00000"/>
                </a:solidFill>
              </a:rPr>
              <a:t>Nesvarbu koks laikmetis- svarbu aprangos stilius.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4F8BFEB2-3171-45A4-B304-849D7BAB9A1B}"/>
              </a:ext>
            </a:extLst>
          </p:cNvPr>
          <p:cNvSpPr/>
          <p:nvPr/>
        </p:nvSpPr>
        <p:spPr>
          <a:xfrm>
            <a:off x="240409" y="587236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Emilija </a:t>
            </a:r>
            <a:r>
              <a:rPr lang="lt-LT" sz="2000" b="1" dirty="0" err="1"/>
              <a:t>Varnelytė</a:t>
            </a:r>
            <a:endParaRPr lang="lt-LT" sz="2000" b="1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8E6E4FE-E8D9-425E-BC3D-AFB797A9A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7782" r="19167" b="8072"/>
          <a:stretch/>
        </p:blipFill>
        <p:spPr>
          <a:xfrm>
            <a:off x="2819400" y="1960840"/>
            <a:ext cx="5562600" cy="4100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E098C-C3C8-4835-9B25-AD20D4974476}"/>
              </a:ext>
            </a:extLst>
          </p:cNvPr>
          <p:cNvSpPr txBox="1"/>
          <p:nvPr/>
        </p:nvSpPr>
        <p:spPr>
          <a:xfrm>
            <a:off x="6549635" y="5861817"/>
            <a:ext cx="2594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98530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543729C1-97FE-4D46-8936-C5CA1DBBF56A}"/>
              </a:ext>
            </a:extLst>
          </p:cNvPr>
          <p:cNvSpPr/>
          <p:nvPr/>
        </p:nvSpPr>
        <p:spPr>
          <a:xfrm>
            <a:off x="732140" y="248529"/>
            <a:ext cx="7908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23. </a:t>
            </a:r>
            <a:r>
              <a:rPr lang="lt-LT" sz="5400" dirty="0">
                <a:solidFill>
                  <a:srgbClr val="C00000"/>
                </a:solidFill>
              </a:rPr>
              <a:t>,,SPALVOTOS </a:t>
            </a:r>
            <a:r>
              <a:rPr lang="lt-LT" sz="5400" dirty="0">
                <a:solidFill>
                  <a:srgbClr val="00B050"/>
                </a:solidFill>
              </a:rPr>
              <a:t>KELIONĖS</a:t>
            </a:r>
            <a:r>
              <a:rPr lang="lt-LT" sz="5400" dirty="0">
                <a:solidFill>
                  <a:srgbClr val="C00000"/>
                </a:solidFill>
              </a:rPr>
              <a:t>“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46B6D8B7-5A43-48AD-A2B3-A677D5FC4ECE}"/>
              </a:ext>
            </a:extLst>
          </p:cNvPr>
          <p:cNvSpPr/>
          <p:nvPr/>
        </p:nvSpPr>
        <p:spPr>
          <a:xfrm>
            <a:off x="114300" y="5479201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V</a:t>
            </a:r>
            <a:r>
              <a:rPr lang="lt-LT" sz="2000" b="1" dirty="0" err="1"/>
              <a:t>ytė</a:t>
            </a:r>
            <a:r>
              <a:rPr lang="lt-LT" sz="2000" b="1" dirty="0"/>
              <a:t> </a:t>
            </a:r>
            <a:r>
              <a:rPr lang="en-US" sz="2000" b="1" dirty="0"/>
              <a:t>R</a:t>
            </a:r>
            <a:r>
              <a:rPr lang="lt-LT" sz="2000" b="1" dirty="0" err="1"/>
              <a:t>aškauskaitė</a:t>
            </a:r>
            <a:r>
              <a:rPr lang="lt-LT" sz="2000" b="1" dirty="0"/>
              <a:t>, </a:t>
            </a:r>
            <a:r>
              <a:rPr lang="en-US" sz="2000" b="1" dirty="0"/>
              <a:t>P</a:t>
            </a:r>
            <a:r>
              <a:rPr lang="lt-LT" sz="2000" b="1" dirty="0" err="1"/>
              <a:t>aulina</a:t>
            </a:r>
            <a:r>
              <a:rPr lang="en-US" sz="2000" b="1" dirty="0"/>
              <a:t> A</a:t>
            </a:r>
            <a:r>
              <a:rPr lang="lt-LT" sz="2000" b="1" dirty="0" err="1"/>
              <a:t>lkevičiūtė</a:t>
            </a:r>
            <a:r>
              <a:rPr lang="lt-LT" sz="2000" b="1" dirty="0"/>
              <a:t>, </a:t>
            </a:r>
            <a:r>
              <a:rPr lang="en-US" sz="2000" b="1" dirty="0"/>
              <a:t>M</a:t>
            </a:r>
            <a:r>
              <a:rPr lang="lt-LT" sz="2000" b="1" dirty="0" err="1"/>
              <a:t>eilina</a:t>
            </a:r>
            <a:r>
              <a:rPr lang="lt-LT" sz="2000" b="1" dirty="0"/>
              <a:t> </a:t>
            </a:r>
            <a:r>
              <a:rPr lang="en-US" sz="2000" b="1" dirty="0"/>
              <a:t>K</a:t>
            </a:r>
            <a:r>
              <a:rPr lang="lt-LT" sz="2000" b="1" dirty="0" err="1"/>
              <a:t>elmelytė</a:t>
            </a:r>
            <a:r>
              <a:rPr lang="lt-LT" sz="2000" b="1" dirty="0"/>
              <a:t>, </a:t>
            </a:r>
            <a:r>
              <a:rPr lang="en-US" sz="2000" b="1" dirty="0"/>
              <a:t>A</a:t>
            </a:r>
            <a:r>
              <a:rPr lang="lt-LT" sz="2000" b="1" dirty="0" err="1"/>
              <a:t>ndrius</a:t>
            </a:r>
            <a:r>
              <a:rPr lang="lt-LT" sz="2000" b="1" dirty="0"/>
              <a:t> </a:t>
            </a:r>
            <a:r>
              <a:rPr lang="en-US" sz="2000" b="1" dirty="0"/>
              <a:t>L</a:t>
            </a:r>
            <a:r>
              <a:rPr lang="lt-LT" sz="2000" b="1" dirty="0" err="1"/>
              <a:t>astauskas</a:t>
            </a:r>
            <a:r>
              <a:rPr lang="lt-LT" sz="2000" b="1" dirty="0"/>
              <a:t>, </a:t>
            </a:r>
            <a:r>
              <a:rPr lang="en-US" sz="2000" b="1" dirty="0"/>
              <a:t>R</a:t>
            </a:r>
            <a:r>
              <a:rPr lang="lt-LT" sz="2000" b="1" dirty="0" err="1"/>
              <a:t>asa</a:t>
            </a:r>
            <a:r>
              <a:rPr lang="en-US" sz="2000" b="1" dirty="0"/>
              <a:t> R</a:t>
            </a:r>
            <a:r>
              <a:rPr lang="lt-LT" sz="2000" b="1" dirty="0" err="1"/>
              <a:t>amanauskaitė</a:t>
            </a:r>
            <a:r>
              <a:rPr lang="lt-LT" sz="2000" b="1" dirty="0"/>
              <a:t>, </a:t>
            </a:r>
            <a:r>
              <a:rPr lang="en-US" sz="2000" b="1" dirty="0"/>
              <a:t>A</a:t>
            </a:r>
            <a:r>
              <a:rPr lang="lt-LT" sz="2000" b="1" dirty="0"/>
              <a:t>ura </a:t>
            </a:r>
            <a:r>
              <a:rPr lang="en-US" sz="2000" b="1" dirty="0"/>
              <a:t>B</a:t>
            </a:r>
            <a:r>
              <a:rPr lang="lt-LT" sz="2000" b="1" dirty="0" err="1"/>
              <a:t>ingelytė</a:t>
            </a:r>
            <a:endParaRPr lang="lt-LT" sz="2000" b="1" dirty="0"/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88B147F0-FFEF-4EA7-A393-1B3AF0542F27}"/>
              </a:ext>
            </a:extLst>
          </p:cNvPr>
          <p:cNvSpPr/>
          <p:nvPr/>
        </p:nvSpPr>
        <p:spPr>
          <a:xfrm>
            <a:off x="228600" y="6209361"/>
            <a:ext cx="2767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Kalvarijos meno mokykla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57E7332-4515-4290-8DF4-D4BA7E35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20" y="1600200"/>
            <a:ext cx="8248591" cy="2957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691D2-773B-43D2-80B1-9F1E847DA4AD}"/>
              </a:ext>
            </a:extLst>
          </p:cNvPr>
          <p:cNvSpPr txBox="1"/>
          <p:nvPr/>
        </p:nvSpPr>
        <p:spPr>
          <a:xfrm>
            <a:off x="5257800" y="4346233"/>
            <a:ext cx="3543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139176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6D5040CA-135E-4821-8B45-B3FA073DF8F8}"/>
              </a:ext>
            </a:extLst>
          </p:cNvPr>
          <p:cNvSpPr/>
          <p:nvPr/>
        </p:nvSpPr>
        <p:spPr>
          <a:xfrm>
            <a:off x="457200" y="6019800"/>
            <a:ext cx="3528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Seinų lietuvių „Žiburio“ mokykla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EBA7B332-C60F-4D56-868B-65679A328616}"/>
              </a:ext>
            </a:extLst>
          </p:cNvPr>
          <p:cNvSpPr/>
          <p:nvPr/>
        </p:nvSpPr>
        <p:spPr>
          <a:xfrm>
            <a:off x="76200" y="0"/>
            <a:ext cx="9066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19. </a:t>
            </a:r>
            <a:r>
              <a:rPr lang="lt-LT" sz="5400" dirty="0">
                <a:solidFill>
                  <a:srgbClr val="00B050"/>
                </a:solidFill>
              </a:rPr>
              <a:t>„Buvo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lt-LT" sz="5400" dirty="0">
                <a:solidFill>
                  <a:srgbClr val="00B050"/>
                </a:solidFill>
              </a:rPr>
              <a:t>naktys švento Jono”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CB6F2CEA-89E3-4CC5-A7DF-05D31B62BCD4}"/>
              </a:ext>
            </a:extLst>
          </p:cNvPr>
          <p:cNvSpPr/>
          <p:nvPr/>
        </p:nvSpPr>
        <p:spPr>
          <a:xfrm>
            <a:off x="457200" y="5619690"/>
            <a:ext cx="1798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Alma </a:t>
            </a:r>
            <a:r>
              <a:rPr lang="lt-LT" sz="2000" b="1" dirty="0" err="1"/>
              <a:t>Grigutytė</a:t>
            </a:r>
            <a:endParaRPr lang="lt-LT" sz="2000" b="1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FABED84-17C5-41CD-B0EC-3F999680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7" y="1524000"/>
            <a:ext cx="8570459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A5845-CE5C-45A2-ACD0-4EC49306CD04}"/>
              </a:ext>
            </a:extLst>
          </p:cNvPr>
          <p:cNvSpPr txBox="1"/>
          <p:nvPr/>
        </p:nvSpPr>
        <p:spPr>
          <a:xfrm>
            <a:off x="5410200" y="5369004"/>
            <a:ext cx="3046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III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1472433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30DDBC29-2659-4547-B528-B0B58A9F7A21}"/>
              </a:ext>
            </a:extLst>
          </p:cNvPr>
          <p:cNvSpPr/>
          <p:nvPr/>
        </p:nvSpPr>
        <p:spPr>
          <a:xfrm>
            <a:off x="1245020" y="304800"/>
            <a:ext cx="68006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66FF33"/>
                </a:solidFill>
              </a:rPr>
              <a:t>30. </a:t>
            </a:r>
            <a:r>
              <a:rPr lang="lt-LT" sz="5400" dirty="0">
                <a:solidFill>
                  <a:srgbClr val="66FF33"/>
                </a:solidFill>
              </a:rPr>
              <a:t>„Įkvėpimo paieškos </a:t>
            </a:r>
            <a:endParaRPr lang="en-US" sz="5400" dirty="0">
              <a:solidFill>
                <a:srgbClr val="66FF33"/>
              </a:solidFill>
            </a:endParaRPr>
          </a:p>
          <a:p>
            <a:r>
              <a:rPr lang="en-US" sz="5400" dirty="0">
                <a:solidFill>
                  <a:srgbClr val="66FF33"/>
                </a:solidFill>
              </a:rPr>
              <a:t>s</a:t>
            </a:r>
            <a:r>
              <a:rPr lang="lt-LT" sz="5400" dirty="0" err="1">
                <a:solidFill>
                  <a:srgbClr val="66FF33"/>
                </a:solidFill>
              </a:rPr>
              <a:t>upančioje</a:t>
            </a:r>
            <a:r>
              <a:rPr lang="en-US" sz="5400" dirty="0">
                <a:solidFill>
                  <a:srgbClr val="66FF33"/>
                </a:solidFill>
              </a:rPr>
              <a:t> </a:t>
            </a:r>
            <a:r>
              <a:rPr lang="lt-LT" sz="5400" dirty="0">
                <a:solidFill>
                  <a:srgbClr val="66FF33"/>
                </a:solidFill>
              </a:rPr>
              <a:t> aplinkoje“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2AB805AA-8D1D-4B2E-B2E8-5547CB7F5B62}"/>
              </a:ext>
            </a:extLst>
          </p:cNvPr>
          <p:cNvSpPr/>
          <p:nvPr/>
        </p:nvSpPr>
        <p:spPr>
          <a:xfrm>
            <a:off x="443649" y="5475131"/>
            <a:ext cx="3743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Dizaino studijos „</a:t>
            </a:r>
            <a:r>
              <a:rPr lang="lt-LT" sz="2000" b="1" dirty="0" err="1"/>
              <a:t>Modus</a:t>
            </a:r>
            <a:r>
              <a:rPr lang="lt-LT" sz="2000" b="1" dirty="0"/>
              <a:t>“ dalyvės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5B7FC511-74B6-44DA-B3E6-633FDCBF6F2F}"/>
              </a:ext>
            </a:extLst>
          </p:cNvPr>
          <p:cNvSpPr/>
          <p:nvPr/>
        </p:nvSpPr>
        <p:spPr>
          <a:xfrm>
            <a:off x="413169" y="5845314"/>
            <a:ext cx="4256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Prienų „</a:t>
            </a:r>
            <a:r>
              <a:rPr lang="lt-LT" sz="2000" dirty="0" err="1"/>
              <a:t>Revuonos</a:t>
            </a:r>
            <a:r>
              <a:rPr lang="lt-LT" sz="2000" dirty="0"/>
              <a:t>“ pagrindinė mokykla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4EAD805-07F2-41CA-804D-AA56B813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77" y="1936658"/>
            <a:ext cx="8341470" cy="2984683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22233689-227E-42BE-AC99-41605F63F7AC}"/>
              </a:ext>
            </a:extLst>
          </p:cNvPr>
          <p:cNvSpPr/>
          <p:nvPr/>
        </p:nvSpPr>
        <p:spPr>
          <a:xfrm>
            <a:off x="5486400" y="5475982"/>
            <a:ext cx="3520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ORIGINALUMAS</a:t>
            </a:r>
            <a:endParaRPr lang="lt-LT" sz="4000" dirty="0"/>
          </a:p>
        </p:txBody>
      </p:sp>
    </p:spTree>
    <p:extLst>
      <p:ext uri="{BB962C8B-B14F-4D97-AF65-F5344CB8AC3E}">
        <p14:creationId xmlns:p14="http://schemas.microsoft.com/office/powerpoint/2010/main" val="3263345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00200"/>
            <a:ext cx="79247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9600" dirty="0"/>
              <a:t>A</a:t>
            </a:r>
            <a:r>
              <a:rPr lang="en-US" sz="9600" dirty="0"/>
              <a:t>V</a:t>
            </a:r>
            <a:r>
              <a:rPr lang="lt-LT" sz="9600" dirty="0"/>
              <a:t>A</a:t>
            </a:r>
            <a:r>
              <a:rPr lang="en-US" sz="9600" dirty="0"/>
              <a:t>NGARDAS</a:t>
            </a:r>
            <a:r>
              <a:rPr lang="lt-LT" sz="9600" dirty="0"/>
              <a:t> </a:t>
            </a:r>
            <a:r>
              <a:rPr lang="en-US" sz="9600" dirty="0"/>
              <a:t>9</a:t>
            </a:r>
            <a:r>
              <a:rPr lang="lt-LT" sz="9600" dirty="0"/>
              <a:t>-</a:t>
            </a:r>
            <a:r>
              <a:rPr lang="en-US" sz="9600" dirty="0"/>
              <a:t>12</a:t>
            </a:r>
            <a:r>
              <a:rPr lang="lt-LT" sz="9600" dirty="0"/>
              <a:t> KLASĖS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9383E5D7-BAC8-4A19-9F8E-CFC832A77805}"/>
              </a:ext>
            </a:extLst>
          </p:cNvPr>
          <p:cNvSpPr/>
          <p:nvPr/>
        </p:nvSpPr>
        <p:spPr>
          <a:xfrm>
            <a:off x="1542778" y="191869"/>
            <a:ext cx="6485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</a:rPr>
              <a:t>3</a:t>
            </a:r>
            <a:r>
              <a:rPr lang="lt-LT" sz="5400" dirty="0">
                <a:solidFill>
                  <a:srgbClr val="FFC000"/>
                </a:solidFill>
              </a:rPr>
              <a:t>4</a:t>
            </a:r>
            <a:r>
              <a:rPr lang="en-US" sz="5400" dirty="0">
                <a:solidFill>
                  <a:srgbClr val="FFC000"/>
                </a:solidFill>
              </a:rPr>
              <a:t>.</a:t>
            </a:r>
            <a:r>
              <a:rPr lang="lt-LT" sz="5400" dirty="0">
                <a:solidFill>
                  <a:srgbClr val="FFC000"/>
                </a:solidFill>
              </a:rPr>
              <a:t>,,Žvaigždžių dulkės“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E2E6AA3B-7C0F-4558-ABA9-582C2AE03EAC}"/>
              </a:ext>
            </a:extLst>
          </p:cNvPr>
          <p:cNvSpPr/>
          <p:nvPr/>
        </p:nvSpPr>
        <p:spPr>
          <a:xfrm>
            <a:off x="289486" y="5685909"/>
            <a:ext cx="2045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Milda </a:t>
            </a:r>
            <a:r>
              <a:rPr lang="lt-LT" sz="2000" b="1" dirty="0" err="1"/>
              <a:t>Dulinskaitė</a:t>
            </a:r>
            <a:endParaRPr lang="lt-LT" sz="2000" b="1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60F8264-35FC-4983-85AC-B0BFCF66A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2570" r="30833" b="2570"/>
          <a:stretch/>
        </p:blipFill>
        <p:spPr>
          <a:xfrm>
            <a:off x="2895600" y="990599"/>
            <a:ext cx="3429000" cy="4876801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A4E1EDCA-3D1C-4559-AF3F-DF3CCF91FE43}"/>
              </a:ext>
            </a:extLst>
          </p:cNvPr>
          <p:cNvSpPr/>
          <p:nvPr/>
        </p:nvSpPr>
        <p:spPr>
          <a:xfrm>
            <a:off x="289486" y="6186046"/>
            <a:ext cx="250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Kalvarijos meno mokykla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2F185-942C-4C43-80D0-967917C6B1BB}"/>
              </a:ext>
            </a:extLst>
          </p:cNvPr>
          <p:cNvSpPr txBox="1"/>
          <p:nvPr/>
        </p:nvSpPr>
        <p:spPr>
          <a:xfrm>
            <a:off x="6019800" y="5632048"/>
            <a:ext cx="2632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3895196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50871D67-8E76-48A9-AB88-9EB840865C5C}"/>
              </a:ext>
            </a:extLst>
          </p:cNvPr>
          <p:cNvSpPr/>
          <p:nvPr/>
        </p:nvSpPr>
        <p:spPr>
          <a:xfrm>
            <a:off x="2021012" y="376535"/>
            <a:ext cx="51019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5400" dirty="0"/>
              <a:t> </a:t>
            </a:r>
            <a:r>
              <a:rPr lang="en-US" sz="5400" dirty="0"/>
              <a:t>3</a:t>
            </a:r>
            <a:r>
              <a:rPr lang="lt-LT" sz="5400" dirty="0"/>
              <a:t>7</a:t>
            </a:r>
            <a:r>
              <a:rPr lang="en-US" sz="5400" dirty="0"/>
              <a:t>. </a:t>
            </a:r>
            <a:r>
              <a:rPr lang="lt-LT" sz="5400" dirty="0"/>
              <a:t>,,</a:t>
            </a:r>
            <a:r>
              <a:rPr lang="lt-LT" sz="5400" dirty="0" err="1"/>
              <a:t>The</a:t>
            </a:r>
            <a:r>
              <a:rPr lang="lt-LT" sz="5400" dirty="0"/>
              <a:t> </a:t>
            </a:r>
            <a:r>
              <a:rPr lang="lt-LT" sz="5400" dirty="0" err="1"/>
              <a:t>Escape</a:t>
            </a:r>
            <a:r>
              <a:rPr lang="lt-LT" sz="5400" dirty="0"/>
              <a:t>“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335598F8-6D8C-4CD1-A9B2-6BE035415DF1}"/>
              </a:ext>
            </a:extLst>
          </p:cNvPr>
          <p:cNvSpPr/>
          <p:nvPr/>
        </p:nvSpPr>
        <p:spPr>
          <a:xfrm>
            <a:off x="31652" y="6281410"/>
            <a:ext cx="2767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Kalvarijos meno mokykla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654C198D-D6C5-48F3-BC03-F1EB02512589}"/>
              </a:ext>
            </a:extLst>
          </p:cNvPr>
          <p:cNvSpPr/>
          <p:nvPr/>
        </p:nvSpPr>
        <p:spPr>
          <a:xfrm>
            <a:off x="228600" y="5881300"/>
            <a:ext cx="1703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Rugilė </a:t>
            </a:r>
            <a:r>
              <a:rPr lang="lt-LT" sz="2000" b="1" dirty="0" err="1"/>
              <a:t>Akelytė</a:t>
            </a:r>
            <a:endParaRPr lang="lt-LT" sz="2000" b="1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5A849DD-43BA-4637-9DC0-58A805E9D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156"/>
          <a:stretch/>
        </p:blipFill>
        <p:spPr>
          <a:xfrm>
            <a:off x="42861" y="1299865"/>
            <a:ext cx="9058275" cy="384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E3D82-AE3C-4791-8F61-AF4CD20F8AEC}"/>
              </a:ext>
            </a:extLst>
          </p:cNvPr>
          <p:cNvSpPr txBox="1"/>
          <p:nvPr/>
        </p:nvSpPr>
        <p:spPr>
          <a:xfrm>
            <a:off x="5843496" y="5410200"/>
            <a:ext cx="2767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II</a:t>
            </a:r>
            <a:r>
              <a:rPr lang="lt-LT" sz="6600" b="1" dirty="0"/>
              <a:t>-vieta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066800"/>
            <a:ext cx="567732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9600" dirty="0"/>
              <a:t>KLASIKA </a:t>
            </a:r>
            <a:endParaRPr lang="en-US" sz="9600" dirty="0"/>
          </a:p>
          <a:p>
            <a:pPr algn="ctr"/>
            <a:r>
              <a:rPr lang="lt-LT" sz="9600" dirty="0"/>
              <a:t>5-8 KLASĖS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4BFF6248-8B60-4CBB-80EB-D24B76B964E8}"/>
              </a:ext>
            </a:extLst>
          </p:cNvPr>
          <p:cNvSpPr/>
          <p:nvPr/>
        </p:nvSpPr>
        <p:spPr>
          <a:xfrm>
            <a:off x="228600" y="6272478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/>
              <a:t>Birštono meno mokykla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55C8CBBA-616C-4EF2-A35B-A3F64E88F3EF}"/>
              </a:ext>
            </a:extLst>
          </p:cNvPr>
          <p:cNvSpPr/>
          <p:nvPr/>
        </p:nvSpPr>
        <p:spPr>
          <a:xfrm>
            <a:off x="1534419" y="206514"/>
            <a:ext cx="64240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lt-LT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“</a:t>
            </a:r>
            <a:r>
              <a:rPr lang="lt-LT" sz="5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Koronos</a:t>
            </a:r>
            <a:r>
              <a:rPr lang="lt-LT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kaprizai</a:t>
            </a: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  <a:endParaRPr lang="lt-LT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3B7F9CB4-24A5-419B-BF7B-CAA219237F2E}"/>
              </a:ext>
            </a:extLst>
          </p:cNvPr>
          <p:cNvSpPr/>
          <p:nvPr/>
        </p:nvSpPr>
        <p:spPr>
          <a:xfrm>
            <a:off x="381000" y="5872368"/>
            <a:ext cx="1866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Evaldas </a:t>
            </a:r>
            <a:r>
              <a:rPr lang="lt-LT" sz="2000" b="1" dirty="0" err="1"/>
              <a:t>Kašiuba</a:t>
            </a:r>
            <a:endParaRPr lang="lt-LT" sz="2000" b="1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C2AD8D8-5159-4BE0-BB6A-6A5DFDADF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34" y="1529954"/>
            <a:ext cx="8644083" cy="3156346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6919C651-1C9D-4C92-8CFC-516030B76C09}"/>
              </a:ext>
            </a:extLst>
          </p:cNvPr>
          <p:cNvSpPr/>
          <p:nvPr/>
        </p:nvSpPr>
        <p:spPr>
          <a:xfrm>
            <a:off x="5562600" y="5374995"/>
            <a:ext cx="30464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6600" b="1" dirty="0"/>
              <a:t>II</a:t>
            </a:r>
            <a:r>
              <a:rPr lang="en-US" sz="6600" b="1" dirty="0"/>
              <a:t>I</a:t>
            </a:r>
            <a:r>
              <a:rPr lang="lt-LT" sz="6600" b="1" dirty="0"/>
              <a:t>- vieta</a:t>
            </a:r>
          </a:p>
        </p:txBody>
      </p:sp>
    </p:spTree>
    <p:extLst>
      <p:ext uri="{BB962C8B-B14F-4D97-AF65-F5344CB8AC3E}">
        <p14:creationId xmlns:p14="http://schemas.microsoft.com/office/powerpoint/2010/main" val="188610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F53BC564-B559-476E-A48B-8BF924E6716A}"/>
              </a:ext>
            </a:extLst>
          </p:cNvPr>
          <p:cNvSpPr/>
          <p:nvPr/>
        </p:nvSpPr>
        <p:spPr>
          <a:xfrm>
            <a:off x="2655898" y="359658"/>
            <a:ext cx="3997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CC00"/>
                </a:solidFill>
              </a:rPr>
              <a:t>3</a:t>
            </a:r>
            <a:r>
              <a:rPr lang="lt-LT" sz="5400" dirty="0">
                <a:solidFill>
                  <a:srgbClr val="00CC00"/>
                </a:solidFill>
              </a:rPr>
              <a:t>6</a:t>
            </a:r>
            <a:r>
              <a:rPr lang="en-US" sz="5400" dirty="0">
                <a:solidFill>
                  <a:srgbClr val="00CC00"/>
                </a:solidFill>
              </a:rPr>
              <a:t>. </a:t>
            </a:r>
            <a:r>
              <a:rPr lang="lt-LT" sz="5400" dirty="0" err="1">
                <a:solidFill>
                  <a:srgbClr val="00CC00"/>
                </a:solidFill>
              </a:rPr>
              <a:t>Laumužės</a:t>
            </a:r>
            <a:endParaRPr lang="lt-LT" sz="5400" dirty="0">
              <a:solidFill>
                <a:srgbClr val="00CC00"/>
              </a:solidFill>
            </a:endParaRP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6387B1CC-02A3-4061-B9A7-975179740680}"/>
              </a:ext>
            </a:extLst>
          </p:cNvPr>
          <p:cNvSpPr/>
          <p:nvPr/>
        </p:nvSpPr>
        <p:spPr>
          <a:xfrm>
            <a:off x="228600" y="6298287"/>
            <a:ext cx="3497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Marijampolė Sūduvos gimnazija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567A865F-3247-45F6-A9AE-8064846759ED}"/>
              </a:ext>
            </a:extLst>
          </p:cNvPr>
          <p:cNvSpPr/>
          <p:nvPr/>
        </p:nvSpPr>
        <p:spPr>
          <a:xfrm>
            <a:off x="381000" y="5898177"/>
            <a:ext cx="191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Živilė </a:t>
            </a:r>
            <a:r>
              <a:rPr lang="lt-LT" sz="2000" b="1" dirty="0" err="1"/>
              <a:t>Kraukšlytė</a:t>
            </a:r>
            <a:endParaRPr lang="lt-LT" sz="2000" b="1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8BCFFFAA-1780-4059-9B1D-A283BD2CA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58" y="1116593"/>
            <a:ext cx="6131209" cy="4598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1ECC75-96FC-4073-A986-5F562E6F3D1A}"/>
              </a:ext>
            </a:extLst>
          </p:cNvPr>
          <p:cNvSpPr txBox="1"/>
          <p:nvPr/>
        </p:nvSpPr>
        <p:spPr>
          <a:xfrm>
            <a:off x="3725904" y="5715000"/>
            <a:ext cx="557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ORIGINALUMAS</a:t>
            </a:r>
            <a:endParaRPr lang="lt-LT" sz="5400" b="1" dirty="0"/>
          </a:p>
        </p:txBody>
      </p:sp>
    </p:spTree>
    <p:extLst>
      <p:ext uri="{BB962C8B-B14F-4D97-AF65-F5344CB8AC3E}">
        <p14:creationId xmlns:p14="http://schemas.microsoft.com/office/powerpoint/2010/main" val="189037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2BA571D5-2462-488C-86AE-ACBCB2E65B05}"/>
              </a:ext>
            </a:extLst>
          </p:cNvPr>
          <p:cNvSpPr/>
          <p:nvPr/>
        </p:nvSpPr>
        <p:spPr>
          <a:xfrm>
            <a:off x="3000860" y="145449"/>
            <a:ext cx="3820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5400" dirty="0">
                <a:solidFill>
                  <a:schemeClr val="tx2"/>
                </a:solidFill>
              </a:rPr>
              <a:t>39</a:t>
            </a:r>
            <a:r>
              <a:rPr lang="en-US" sz="5400" dirty="0">
                <a:solidFill>
                  <a:schemeClr val="tx2"/>
                </a:solidFill>
              </a:rPr>
              <a:t>. </a:t>
            </a:r>
            <a:r>
              <a:rPr lang="lt-LT" sz="5400" dirty="0">
                <a:solidFill>
                  <a:schemeClr val="tx2"/>
                </a:solidFill>
              </a:rPr>
              <a:t>„</a:t>
            </a:r>
            <a:r>
              <a:rPr lang="lt-LT" sz="5400" dirty="0" err="1">
                <a:solidFill>
                  <a:schemeClr val="tx2"/>
                </a:solidFill>
              </a:rPr>
              <a:t>Eldiven</a:t>
            </a:r>
            <a:r>
              <a:rPr lang="lt-LT" sz="5400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DFE582D4-52E7-4E3D-8C4F-A2174809B29C}"/>
              </a:ext>
            </a:extLst>
          </p:cNvPr>
          <p:cNvSpPr/>
          <p:nvPr/>
        </p:nvSpPr>
        <p:spPr>
          <a:xfrm>
            <a:off x="0" y="6188645"/>
            <a:ext cx="236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Viktorija </a:t>
            </a:r>
            <a:r>
              <a:rPr lang="lt-LT" sz="2000" b="1" dirty="0" err="1"/>
              <a:t>Zarembaitė</a:t>
            </a:r>
            <a:endParaRPr lang="lt-LT" sz="2000" b="1" dirty="0"/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CE032E1E-E8D7-46C5-8E8C-FCAB22AC6395}"/>
              </a:ext>
            </a:extLst>
          </p:cNvPr>
          <p:cNvSpPr/>
          <p:nvPr/>
        </p:nvSpPr>
        <p:spPr>
          <a:xfrm>
            <a:off x="227428" y="6457890"/>
            <a:ext cx="1662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Kalvarijos NVŠ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F7A1E9B-A212-40D4-8583-C175E5A3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37" y="1068779"/>
            <a:ext cx="8231428" cy="4627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476BE-7749-45E8-8E2A-375139D4CF6D}"/>
              </a:ext>
            </a:extLst>
          </p:cNvPr>
          <p:cNvSpPr txBox="1"/>
          <p:nvPr/>
        </p:nvSpPr>
        <p:spPr>
          <a:xfrm>
            <a:off x="1600200" y="5388647"/>
            <a:ext cx="7741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6600" b="1" dirty="0"/>
              <a:t>Išradingas pateikimas</a:t>
            </a:r>
          </a:p>
        </p:txBody>
      </p:sp>
    </p:spTree>
    <p:extLst>
      <p:ext uri="{BB962C8B-B14F-4D97-AF65-F5344CB8AC3E}">
        <p14:creationId xmlns:p14="http://schemas.microsoft.com/office/powerpoint/2010/main" val="923047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647BADF-E0E4-498C-A148-0252C010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solidFill>
                  <a:srgbClr val="FF00FF"/>
                </a:solidFill>
              </a:rPr>
              <a:t>Mokiniams padėjo pasiruošti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E651156A-9630-4344-84FA-1619D98FBA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t-LT" dirty="0"/>
              <a:t>Gražina </a:t>
            </a:r>
            <a:r>
              <a:rPr lang="lt-LT" dirty="0" err="1"/>
              <a:t>Karaneckienė</a:t>
            </a:r>
            <a:endParaRPr lang="lt-LT" dirty="0"/>
          </a:p>
          <a:p>
            <a:r>
              <a:rPr lang="lt-LT" dirty="0"/>
              <a:t>Vilma Krasauskienė</a:t>
            </a:r>
          </a:p>
          <a:p>
            <a:r>
              <a:rPr lang="lt-LT" dirty="0"/>
              <a:t>Rasa </a:t>
            </a:r>
            <a:r>
              <a:rPr lang="lt-LT" dirty="0" err="1"/>
              <a:t>Uleckienė</a:t>
            </a:r>
            <a:endParaRPr lang="lt-LT" dirty="0"/>
          </a:p>
          <a:p>
            <a:r>
              <a:rPr lang="lt-LT" dirty="0"/>
              <a:t>Ilona Šidlauskienė</a:t>
            </a:r>
          </a:p>
          <a:p>
            <a:r>
              <a:rPr lang="lt-LT" dirty="0"/>
              <a:t>Danutė Giedraitienė</a:t>
            </a:r>
          </a:p>
          <a:p>
            <a:r>
              <a:rPr lang="lt-LT" dirty="0"/>
              <a:t>Audronė </a:t>
            </a:r>
            <a:r>
              <a:rPr lang="lt-LT" dirty="0" err="1"/>
              <a:t>Albertynė</a:t>
            </a:r>
            <a:endParaRPr lang="lt-LT" dirty="0"/>
          </a:p>
          <a:p>
            <a:r>
              <a:rPr lang="lt-LT" dirty="0"/>
              <a:t>Danutė </a:t>
            </a:r>
            <a:r>
              <a:rPr lang="lt-LT" dirty="0" err="1"/>
              <a:t>Trečiokienė</a:t>
            </a:r>
            <a:endParaRPr lang="lt-LT" dirty="0"/>
          </a:p>
          <a:p>
            <a:r>
              <a:rPr lang="lt-LT" dirty="0"/>
              <a:t> Kristina </a:t>
            </a:r>
            <a:r>
              <a:rPr lang="lt-LT" dirty="0" err="1"/>
              <a:t>Belenavičienė</a:t>
            </a:r>
            <a:endParaRPr lang="lt-LT" dirty="0"/>
          </a:p>
          <a:p>
            <a:endParaRPr lang="lt-LT" dirty="0"/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ABCF64B4-AC4C-425B-A077-4AEC7C50BC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t-LT" dirty="0"/>
              <a:t>Aldona </a:t>
            </a:r>
            <a:r>
              <a:rPr lang="lt-LT" dirty="0" err="1"/>
              <a:t>Čeikauskienė</a:t>
            </a:r>
            <a:endParaRPr lang="lt-LT" dirty="0"/>
          </a:p>
          <a:p>
            <a:r>
              <a:rPr lang="lt-LT" dirty="0"/>
              <a:t>Jolanta </a:t>
            </a:r>
            <a:r>
              <a:rPr lang="lt-LT" dirty="0" err="1"/>
              <a:t>Sikorskytė-Klibienė</a:t>
            </a:r>
            <a:endParaRPr lang="lt-LT" dirty="0"/>
          </a:p>
          <a:p>
            <a:r>
              <a:rPr lang="lt-LT" dirty="0"/>
              <a:t>Svetlana </a:t>
            </a:r>
            <a:r>
              <a:rPr lang="lt-LT" dirty="0" err="1"/>
              <a:t>Stoliarenko</a:t>
            </a:r>
            <a:endParaRPr lang="lt-LT" dirty="0"/>
          </a:p>
          <a:p>
            <a:r>
              <a:rPr lang="lt-LT" dirty="0"/>
              <a:t>Vilija Andrijauskienė</a:t>
            </a:r>
          </a:p>
          <a:p>
            <a:r>
              <a:rPr lang="lt-LT" dirty="0"/>
              <a:t>Rūta Vaitonienė </a:t>
            </a:r>
          </a:p>
          <a:p>
            <a:r>
              <a:rPr lang="lt-LT" dirty="0"/>
              <a:t> Daiva Raškevičienė</a:t>
            </a:r>
          </a:p>
          <a:p>
            <a:r>
              <a:rPr lang="lt-LT" dirty="0"/>
              <a:t>Emilija </a:t>
            </a:r>
            <a:r>
              <a:rPr lang="lt-LT" dirty="0" err="1"/>
              <a:t>Urnėžienė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9327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BEDE3A-6784-481E-86BE-D7D3DF8C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86" y="3810000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err="1">
                <a:solidFill>
                  <a:srgbClr val="00CC00"/>
                </a:solidFill>
              </a:rPr>
              <a:t>Renginio</a:t>
            </a:r>
            <a:r>
              <a:rPr lang="en-US" sz="3200" b="0" dirty="0">
                <a:solidFill>
                  <a:srgbClr val="00CC00"/>
                </a:solidFill>
              </a:rPr>
              <a:t> r</a:t>
            </a:r>
            <a:r>
              <a:rPr lang="lt-LT" sz="3200" b="0" dirty="0">
                <a:solidFill>
                  <a:srgbClr val="00CC00"/>
                </a:solidFill>
              </a:rPr>
              <a:t>ėmėjai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FA0EEB5-FB10-421C-9D15-8B22FB4B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7514" y="76200"/>
            <a:ext cx="9144000" cy="1500187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>
                <a:solidFill>
                  <a:srgbClr val="00CC00"/>
                </a:solidFill>
              </a:rPr>
              <a:t>RENGINIO</a:t>
            </a:r>
            <a:endParaRPr lang="lt-LT" sz="4000" dirty="0">
              <a:solidFill>
                <a:srgbClr val="00CC00"/>
              </a:solidFill>
            </a:endParaRPr>
          </a:p>
          <a:p>
            <a:r>
              <a:rPr lang="en-US" sz="4000" dirty="0">
                <a:solidFill>
                  <a:srgbClr val="00CC00"/>
                </a:solidFill>
              </a:rPr>
              <a:t> SUMANYTOJAI</a:t>
            </a:r>
            <a:endParaRPr lang="lt-LT" sz="4000" dirty="0">
              <a:solidFill>
                <a:srgbClr val="00CC00"/>
              </a:solidFill>
            </a:endParaRPr>
          </a:p>
          <a:p>
            <a:r>
              <a:rPr lang="en-US" sz="4000" dirty="0">
                <a:solidFill>
                  <a:srgbClr val="00CC00"/>
                </a:solidFill>
              </a:rPr>
              <a:t> IR ORGANIZATORIAI</a:t>
            </a:r>
            <a:endParaRPr lang="lt-LT" sz="4000" dirty="0">
              <a:solidFill>
                <a:srgbClr val="00CC00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BCCFB51-29AB-4A95-9DB4-4ABDB394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8600"/>
            <a:ext cx="3848686" cy="339473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601B38C-3AB8-46C8-980C-F0D4D0BF0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14" y="3623339"/>
            <a:ext cx="2954638" cy="28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30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03D1D563-995D-4738-83CF-A372F0FE0D8D}"/>
              </a:ext>
            </a:extLst>
          </p:cNvPr>
          <p:cNvSpPr/>
          <p:nvPr/>
        </p:nvSpPr>
        <p:spPr>
          <a:xfrm>
            <a:off x="1030160" y="228600"/>
            <a:ext cx="72910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>
                    <a:lumMod val="65000"/>
                  </a:schemeClr>
                </a:solidFill>
              </a:rPr>
              <a:t>8. </a:t>
            </a:r>
            <a:r>
              <a:rPr lang="lt-LT" sz="5400" dirty="0">
                <a:solidFill>
                  <a:schemeClr val="bg1">
                    <a:lumMod val="65000"/>
                  </a:schemeClr>
                </a:solidFill>
              </a:rPr>
              <a:t>Draugių pasiplepėjimai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F0EA3F1F-A2B4-429A-8F28-F0E54DEA70CB}"/>
              </a:ext>
            </a:extLst>
          </p:cNvPr>
          <p:cNvSpPr/>
          <p:nvPr/>
        </p:nvSpPr>
        <p:spPr>
          <a:xfrm>
            <a:off x="533400" y="5638800"/>
            <a:ext cx="216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Ema </a:t>
            </a:r>
            <a:r>
              <a:rPr lang="lt-LT" sz="2000" b="1" dirty="0" err="1"/>
              <a:t>Dzemijonaitė</a:t>
            </a:r>
            <a:r>
              <a:rPr lang="lt-LT" sz="2000" b="1" dirty="0"/>
              <a:t> 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8157E443-B19D-428C-B310-EFCAEF157A0B}"/>
              </a:ext>
            </a:extLst>
          </p:cNvPr>
          <p:cNvSpPr/>
          <p:nvPr/>
        </p:nvSpPr>
        <p:spPr>
          <a:xfrm>
            <a:off x="457200" y="6205556"/>
            <a:ext cx="3330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 err="1"/>
              <a:t>Claregalway</a:t>
            </a:r>
            <a:r>
              <a:rPr lang="lt-LT" sz="2000" dirty="0"/>
              <a:t>, </a:t>
            </a:r>
            <a:r>
              <a:rPr lang="lt-LT" sz="2000" dirty="0" err="1"/>
              <a:t>Co</a:t>
            </a:r>
            <a:r>
              <a:rPr lang="lt-LT" sz="2000" dirty="0"/>
              <a:t>. </a:t>
            </a:r>
            <a:r>
              <a:rPr lang="lt-LT" sz="2000" dirty="0" err="1"/>
              <a:t>Galway</a:t>
            </a:r>
            <a:r>
              <a:rPr lang="lt-LT" sz="2000" dirty="0"/>
              <a:t>, Airija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127A35E-C71E-4F53-AAE3-F9A6107A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97" y="1480840"/>
            <a:ext cx="5105400" cy="3829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F7289-2AA2-4779-A4CC-A578FAF37C13}"/>
              </a:ext>
            </a:extLst>
          </p:cNvPr>
          <p:cNvSpPr txBox="1"/>
          <p:nvPr/>
        </p:nvSpPr>
        <p:spPr>
          <a:xfrm>
            <a:off x="6444496" y="5555401"/>
            <a:ext cx="2403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I-</a:t>
            </a:r>
            <a:r>
              <a:rPr lang="en-US" sz="6600" b="1" dirty="0" err="1"/>
              <a:t>vieta</a:t>
            </a:r>
            <a:endParaRPr lang="lt-LT" sz="6600" b="1" dirty="0"/>
          </a:p>
        </p:txBody>
      </p:sp>
    </p:spTree>
    <p:extLst>
      <p:ext uri="{BB962C8B-B14F-4D97-AF65-F5344CB8AC3E}">
        <p14:creationId xmlns:p14="http://schemas.microsoft.com/office/powerpoint/2010/main" val="428247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800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</a:t>
            </a:r>
            <a:r>
              <a:rPr lang="lt-LT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Žmogaus ir gamtos tyrumas</a:t>
            </a:r>
            <a:endParaRPr lang="lt-LT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48128F2E-AB9D-4FD1-91E9-FB6DBFD66B06}"/>
              </a:ext>
            </a:extLst>
          </p:cNvPr>
          <p:cNvSpPr/>
          <p:nvPr/>
        </p:nvSpPr>
        <p:spPr>
          <a:xfrm>
            <a:off x="655315" y="5935015"/>
            <a:ext cx="2414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Lėja </a:t>
            </a:r>
            <a:r>
              <a:rPr lang="lt-LT" sz="2000" b="1" dirty="0" err="1"/>
              <a:t>Nazmudinovaitė</a:t>
            </a:r>
            <a:endParaRPr lang="lt-LT" sz="2000" b="1" dirty="0"/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E2D40973-D526-44CF-B891-3E692CDFEFCE}"/>
              </a:ext>
            </a:extLst>
          </p:cNvPr>
          <p:cNvSpPr/>
          <p:nvPr/>
        </p:nvSpPr>
        <p:spPr>
          <a:xfrm>
            <a:off x="302302" y="6367604"/>
            <a:ext cx="553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dirty="0"/>
              <a:t>Marijampolės Jono </a:t>
            </a:r>
            <a:r>
              <a:rPr lang="lt-LT" sz="2400" dirty="0" err="1"/>
              <a:t>Totoraičio</a:t>
            </a:r>
            <a:r>
              <a:rPr lang="lt-LT" sz="2400" dirty="0"/>
              <a:t> progimnazija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C8B0B1E-DBE5-4B05-9401-EB699D8F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8" y="1828801"/>
            <a:ext cx="7776712" cy="2862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09CE5-543F-46CB-A52C-4C2C6E0E8770}"/>
              </a:ext>
            </a:extLst>
          </p:cNvPr>
          <p:cNvSpPr txBox="1"/>
          <p:nvPr/>
        </p:nvSpPr>
        <p:spPr>
          <a:xfrm>
            <a:off x="6212067" y="5470511"/>
            <a:ext cx="26296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II-</a:t>
            </a:r>
            <a:r>
              <a:rPr lang="en-US" sz="6600" b="1" dirty="0" err="1"/>
              <a:t>vieta</a:t>
            </a:r>
            <a:endParaRPr lang="lt-LT" sz="6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6DEDFE86-139C-4B69-82ED-9362DC44F342}"/>
              </a:ext>
            </a:extLst>
          </p:cNvPr>
          <p:cNvSpPr/>
          <p:nvPr/>
        </p:nvSpPr>
        <p:spPr>
          <a:xfrm>
            <a:off x="287281" y="6244467"/>
            <a:ext cx="4494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Marijampolės ,,Ryto“ pagrindinė mokykla</a:t>
            </a: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6C0CF401-6F72-4EA3-9859-E4C4FCF11777}"/>
              </a:ext>
            </a:extLst>
          </p:cNvPr>
          <p:cNvSpPr/>
          <p:nvPr/>
        </p:nvSpPr>
        <p:spPr>
          <a:xfrm>
            <a:off x="2189532" y="457200"/>
            <a:ext cx="51172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12. </a:t>
            </a:r>
            <a:r>
              <a:rPr lang="lt-LT" sz="5400" dirty="0">
                <a:solidFill>
                  <a:srgbClr val="0070C0"/>
                </a:solidFill>
              </a:rPr>
              <a:t>Miško dvasios</a:t>
            </a: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A37D6620-5E95-4A7E-A1F6-704F28D2AC55}"/>
              </a:ext>
            </a:extLst>
          </p:cNvPr>
          <p:cNvSpPr/>
          <p:nvPr/>
        </p:nvSpPr>
        <p:spPr>
          <a:xfrm>
            <a:off x="-1810968" y="5715000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000" b="1" dirty="0"/>
              <a:t>Emilija ir Kornelija </a:t>
            </a:r>
            <a:r>
              <a:rPr lang="lt-LT" sz="2000" b="1" dirty="0" err="1"/>
              <a:t>Barzdaitytės</a:t>
            </a:r>
            <a:endParaRPr lang="lt-LT" sz="2000" b="1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5136B65-0B58-4548-9A73-69F96FDD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" y="1371600"/>
            <a:ext cx="4343400" cy="43434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A37965A-6FEC-4D46-A1A7-A777A42DA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617" y="1371599"/>
            <a:ext cx="4343399" cy="4343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03F0C3-02BA-47A3-818F-E494DC3D0250}"/>
              </a:ext>
            </a:extLst>
          </p:cNvPr>
          <p:cNvSpPr txBox="1"/>
          <p:nvPr/>
        </p:nvSpPr>
        <p:spPr>
          <a:xfrm>
            <a:off x="5513644" y="5561112"/>
            <a:ext cx="29461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III- </a:t>
            </a:r>
            <a:r>
              <a:rPr lang="en-US" sz="6600" dirty="0" err="1"/>
              <a:t>vieta</a:t>
            </a:r>
            <a:endParaRPr lang="lt-LT" sz="6600" dirty="0"/>
          </a:p>
        </p:txBody>
      </p:sp>
    </p:spTree>
    <p:extLst>
      <p:ext uri="{BB962C8B-B14F-4D97-AF65-F5344CB8AC3E}">
        <p14:creationId xmlns:p14="http://schemas.microsoft.com/office/powerpoint/2010/main" val="10149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28600"/>
            <a:ext cx="7697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3">
                    <a:lumMod val="50000"/>
                  </a:schemeClr>
                </a:solidFill>
              </a:rPr>
              <a:t>13.</a:t>
            </a:r>
            <a:r>
              <a:rPr lang="lt-LT" sz="5400" dirty="0">
                <a:solidFill>
                  <a:schemeClr val="accent3">
                    <a:lumMod val="50000"/>
                  </a:schemeClr>
                </a:solidFill>
              </a:rPr>
              <a:t>„Belaukiant vasarsaros“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5996189"/>
            <a:ext cx="2170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2000" b="1" dirty="0"/>
              <a:t>Elzė Maskoliūnaitė</a:t>
            </a:r>
          </a:p>
        </p:txBody>
      </p:sp>
      <p:sp>
        <p:nvSpPr>
          <p:cNvPr id="5" name="Rectangle 4"/>
          <p:cNvSpPr/>
          <p:nvPr/>
        </p:nvSpPr>
        <p:spPr>
          <a:xfrm>
            <a:off x="-2514600" y="639629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000" dirty="0"/>
              <a:t>„Saulės“ privati gimnazija</a:t>
            </a:r>
            <a:r>
              <a:rPr lang="en-US" sz="2000" dirty="0"/>
              <a:t>.</a:t>
            </a:r>
            <a:r>
              <a:rPr lang="lt-LT" sz="2000" dirty="0"/>
              <a:t>Vilnius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28A76E4-0FA4-4274-A382-D5737B06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257299"/>
            <a:ext cx="6045201" cy="4533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952F8-9CB5-4D4A-B18B-E3687C173928}"/>
              </a:ext>
            </a:extLst>
          </p:cNvPr>
          <p:cNvSpPr txBox="1"/>
          <p:nvPr/>
        </p:nvSpPr>
        <p:spPr>
          <a:xfrm>
            <a:off x="5614031" y="5779477"/>
            <a:ext cx="29402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/>
              <a:t>Emocija</a:t>
            </a:r>
            <a:endParaRPr lang="lt-LT" sz="6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7F99FE98-4121-49FF-81DA-1C266ABD04AC}"/>
              </a:ext>
            </a:extLst>
          </p:cNvPr>
          <p:cNvSpPr/>
          <p:nvPr/>
        </p:nvSpPr>
        <p:spPr>
          <a:xfrm>
            <a:off x="-29308" y="2930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rgbClr val="FFFF00"/>
                </a:solidFill>
              </a:rPr>
              <a:t>11.„Kur gintarais nusėtas marių krantas“</a:t>
            </a:r>
            <a:endParaRPr lang="lt-LT" sz="5400" dirty="0">
              <a:solidFill>
                <a:srgbClr val="FFFF00"/>
              </a:solidFill>
            </a:endParaRP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32AD47F2-8F62-4A4F-8E3C-BBD2FFEDD073}"/>
              </a:ext>
            </a:extLst>
          </p:cNvPr>
          <p:cNvSpPr/>
          <p:nvPr/>
        </p:nvSpPr>
        <p:spPr>
          <a:xfrm>
            <a:off x="260090" y="5715000"/>
            <a:ext cx="1798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b="1" dirty="0"/>
              <a:t>Alma </a:t>
            </a:r>
            <a:r>
              <a:rPr lang="lt-LT" sz="2000" b="1" dirty="0" err="1"/>
              <a:t>Grigutytė</a:t>
            </a:r>
            <a:endParaRPr lang="lt-LT" sz="2000" b="1" dirty="0"/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F8EE7297-7307-47F8-849C-0F712F0AD16E}"/>
              </a:ext>
            </a:extLst>
          </p:cNvPr>
          <p:cNvSpPr/>
          <p:nvPr/>
        </p:nvSpPr>
        <p:spPr>
          <a:xfrm>
            <a:off x="260090" y="6250684"/>
            <a:ext cx="3528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Seinų lietuvių „Žiburio“ mokykla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4FACF68-9807-4A29-9E2B-DAFED4F2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5" y="1919208"/>
            <a:ext cx="8539563" cy="3033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78CA6-F826-4A6C-A922-3147AC67588E}"/>
              </a:ext>
            </a:extLst>
          </p:cNvPr>
          <p:cNvSpPr txBox="1"/>
          <p:nvPr/>
        </p:nvSpPr>
        <p:spPr>
          <a:xfrm>
            <a:off x="3962400" y="5088574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6600" b="1" dirty="0"/>
              <a:t>T</a:t>
            </a:r>
            <a:r>
              <a:rPr lang="en-US" sz="6600" b="1" dirty="0" err="1"/>
              <a:t>auti</a:t>
            </a:r>
            <a:r>
              <a:rPr lang="lt-LT" sz="6600" b="1" dirty="0" err="1"/>
              <a:t>škumas</a:t>
            </a:r>
            <a:endParaRPr lang="lt-LT" sz="6600" b="1" dirty="0"/>
          </a:p>
        </p:txBody>
      </p:sp>
    </p:spTree>
    <p:extLst>
      <p:ext uri="{BB962C8B-B14F-4D97-AF65-F5344CB8AC3E}">
        <p14:creationId xmlns:p14="http://schemas.microsoft.com/office/powerpoint/2010/main" val="101810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1554" y="1524000"/>
            <a:ext cx="630089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9600" dirty="0"/>
              <a:t>KLASIKA </a:t>
            </a:r>
            <a:endParaRPr lang="en-US" sz="9600" dirty="0"/>
          </a:p>
          <a:p>
            <a:pPr algn="ctr"/>
            <a:r>
              <a:rPr lang="en-US" sz="9600" dirty="0"/>
              <a:t>9-12</a:t>
            </a:r>
            <a:r>
              <a:rPr lang="lt-LT" sz="9600" dirty="0"/>
              <a:t> KLASĖS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78" y="6298269"/>
            <a:ext cx="2683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/>
              <a:t>Visagino kūrybos Namai</a:t>
            </a:r>
          </a:p>
        </p:txBody>
      </p:sp>
      <p:sp>
        <p:nvSpPr>
          <p:cNvPr id="3" name="Rectangle 2"/>
          <p:cNvSpPr/>
          <p:nvPr/>
        </p:nvSpPr>
        <p:spPr>
          <a:xfrm>
            <a:off x="663526" y="359676"/>
            <a:ext cx="78169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hlinkClick r:id="rId2"/>
              </a:rPr>
              <a:t>14. </a:t>
            </a:r>
            <a:r>
              <a:rPr lang="lt-LT" sz="5400" dirty="0">
                <a:hlinkClick r:id="rId2"/>
              </a:rPr>
              <a:t>"Pavasaris-ruduo"</a:t>
            </a:r>
            <a:r>
              <a:rPr lang="lt-LT" sz="5400" dirty="0"/>
              <a:t> </a:t>
            </a:r>
            <a:r>
              <a:rPr lang="lt-LT" sz="5400" dirty="0">
                <a:solidFill>
                  <a:srgbClr val="0070C0"/>
                </a:solidFill>
              </a:rPr>
              <a:t>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86000" y="5898159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000" dirty="0"/>
              <a:t>Kolektyvinis darbas, drabužių dizaino klasė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78F7E57-53DD-4550-AC84-F7C6A1B6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1200149"/>
            <a:ext cx="5918201" cy="4438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98365C-AA5D-4566-BBCA-D02A4CB7D187}"/>
              </a:ext>
            </a:extLst>
          </p:cNvPr>
          <p:cNvSpPr txBox="1"/>
          <p:nvPr/>
        </p:nvSpPr>
        <p:spPr>
          <a:xfrm>
            <a:off x="5771646" y="5480316"/>
            <a:ext cx="268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</a:t>
            </a:r>
            <a:r>
              <a:rPr lang="lt-LT" sz="6600" b="1" dirty="0"/>
              <a:t>-vieta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353</Words>
  <Application>Microsoft Office PowerPoint</Application>
  <PresentationFormat>Demonstracija ekrane (4:3)</PresentationFormat>
  <Paragraphs>97</Paragraphs>
  <Slides>24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Mokiniams padėjo pasiruošti</vt:lpstr>
      <vt:lpstr>Renginio rėmėjai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Rūta Vaitonienė</dc:creator>
  <cp:lastModifiedBy>Rūta Vaitonienė</cp:lastModifiedBy>
  <cp:revision>29</cp:revision>
  <dcterms:created xsi:type="dcterms:W3CDTF">2020-06-10T12:12:25Z</dcterms:created>
  <dcterms:modified xsi:type="dcterms:W3CDTF">2020-06-13T10:21:38Z</dcterms:modified>
</cp:coreProperties>
</file>