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5"/>
  </p:notesMasterIdLst>
  <p:handoutMasterIdLst>
    <p:handoutMasterId r:id="rId16"/>
  </p:handoutMasterIdLst>
  <p:sldIdLst>
    <p:sldId id="258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DA6D-DC69-4DCE-BAF7-6763517D3376}" type="datetimeFigureOut">
              <a:rPr lang="da-DK"/>
              <a:t>22-10-2017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7E94-A6AB-4E02-8E43-E89F9CF4757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258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F6C43-988E-4257-9A1C-C162EF036D58}" type="datetimeFigureOut">
              <a:rPr lang="da-DK"/>
              <a:t>22-10-2017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491D0-8E1B-49C7-849B-A28568D9449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2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ulinė skaidrė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32533" y="1371600"/>
            <a:ext cx="9359467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832533" y="4462272"/>
            <a:ext cx="9359467" cy="1033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3175199" y="1943842"/>
            <a:ext cx="8500062" cy="2387600"/>
          </a:xfrm>
        </p:spPr>
        <p:txBody>
          <a:bodyPr anchor="b"/>
          <a:lstStyle>
            <a:lvl1pPr algn="l">
              <a:lnSpc>
                <a:spcPct val="90000"/>
              </a:lnSpc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5199" y="4538659"/>
            <a:ext cx="8500062" cy="865321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 smtClean="0"/>
              <a:t>Spustelėkite norėdami redaguoti šablono paantraštės stilių</a:t>
            </a:r>
            <a:endParaRPr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5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tekstas ir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8199" y="462249"/>
            <a:ext cx="9693088" cy="5714714"/>
          </a:xfrm>
        </p:spPr>
        <p:txBody>
          <a:bodyPr vert="eaVert"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8199" y="6356350"/>
            <a:ext cx="1971947" cy="365125"/>
          </a:xfrm>
        </p:spPr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82374" y="6356350"/>
            <a:ext cx="5687786" cy="365125"/>
          </a:xfrm>
        </p:spPr>
        <p:txBody>
          <a:bodyPr/>
          <a:lstStyle/>
          <a:p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 rot="5400000">
            <a:off x="7523375" y="2743540"/>
            <a:ext cx="6857433" cy="13714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>
            <a:off x="8267671" y="3370131"/>
            <a:ext cx="6858000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6348" y="462249"/>
            <a:ext cx="1370886" cy="5714714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02389" y="6356350"/>
            <a:ext cx="1968898" cy="365125"/>
          </a:xfrm>
        </p:spPr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94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3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 bwMode="inv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02152" y="-20637"/>
            <a:ext cx="7315200" cy="434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3502152" y="4462272"/>
            <a:ext cx="7315200" cy="1719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3838015" y="658346"/>
            <a:ext cx="6597464" cy="3664417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38014" y="4589463"/>
            <a:ext cx="6597465" cy="1500187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24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0160" y="2194560"/>
            <a:ext cx="4489704" cy="3986784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5368" y="2194560"/>
            <a:ext cx="4493424" cy="3986784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10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" y="2743194"/>
            <a:ext cx="4489704" cy="3433769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9088" y="1828456"/>
            <a:ext cx="4489704" cy="83069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9088" y="2743194"/>
            <a:ext cx="4489704" cy="3433769"/>
          </a:xfrm>
        </p:spPr>
        <p:txBody>
          <a:bodyPr/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28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16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2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uriny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896" y="2465294"/>
            <a:ext cx="5389895" cy="439270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8" y="2465294"/>
            <a:ext cx="3834874" cy="3711669"/>
          </a:xfrm>
        </p:spPr>
        <p:txBody>
          <a:bodyPr>
            <a:normAutofit/>
          </a:bodyPr>
          <a:lstStyle>
            <a:lvl1pPr marL="0" indent="0">
              <a:spcBef>
                <a:spcPts val="1500"/>
              </a:spcBef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18896" y="1828456"/>
            <a:ext cx="5389895" cy="5029544"/>
          </a:xfrm>
        </p:spPr>
        <p:txBody>
          <a:bodyPr tIns="137160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819" y="2465293"/>
            <a:ext cx="3834874" cy="3711669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 smtClean="0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36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347472"/>
            <a:ext cx="12188952" cy="1188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0" y="457200"/>
            <a:ext cx="12188952" cy="13712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280160" y="466343"/>
            <a:ext cx="9628632" cy="1362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2190749"/>
            <a:ext cx="9628632" cy="3986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Redaguoti šablono teksto stilius</a:t>
            </a:r>
          </a:p>
          <a:p>
            <a:pPr lvl="1"/>
            <a:r>
              <a:rPr lang="lt-LT" smtClean="0"/>
              <a:t>Antras lygis</a:t>
            </a:r>
          </a:p>
          <a:p>
            <a:pPr lvl="2"/>
            <a:r>
              <a:rPr lang="lt-LT" smtClean="0"/>
              <a:t>Trečias lygis</a:t>
            </a:r>
          </a:p>
          <a:p>
            <a:pPr lvl="3"/>
            <a:r>
              <a:rPr lang="lt-LT" smtClean="0"/>
              <a:t>Ketvirtas lygis</a:t>
            </a:r>
          </a:p>
          <a:p>
            <a:pPr lvl="4"/>
            <a:r>
              <a:rPr lang="lt-LT" smtClean="0"/>
              <a:t>Penktas lygis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160" y="6356350"/>
            <a:ext cx="19719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FE9AC-F15C-4FA0-A6F1-298829FA691D}" type="datetimeFigureOut">
              <a:rPr lang="da-DK"/>
              <a:t>22-10-2017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52107" y="6356350"/>
            <a:ext cx="56877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39894" y="6356350"/>
            <a:ext cx="1968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66BE7-899D-4075-917F-DBDE33B6B69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192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500"/>
        </a:spcBef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3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ts val="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lt-LT" sz="4800" noProof="1" smtClean="0"/>
              <a:t>Marijampolės „Ryto“ pagrindinės mokyklos mokinių tarybos </a:t>
            </a:r>
            <a:r>
              <a:rPr lang="lt-LT" sz="4800" noProof="1"/>
              <a:t> </a:t>
            </a:r>
            <a:r>
              <a:rPr lang="lt-LT" sz="4800" noProof="1" smtClean="0"/>
              <a:t>veiklos</a:t>
            </a:r>
            <a:br>
              <a:rPr lang="lt-LT" sz="4800" noProof="1" smtClean="0"/>
            </a:br>
            <a:r>
              <a:rPr lang="lt-LT" sz="4800" noProof="1" smtClean="0"/>
              <a:t> ATASKAITA     2016-2017 m. m.</a:t>
            </a:r>
            <a:endParaRPr lang="lt-LT" sz="4800" noProof="1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lt-LT" noProof="1" smtClean="0"/>
              <a:t>Mokinių tarybos pirmininkas</a:t>
            </a:r>
          </a:p>
          <a:p>
            <a:r>
              <a:rPr lang="lt-LT" noProof="1" smtClean="0"/>
              <a:t>Mažvydas Maziliauskas</a:t>
            </a:r>
            <a:endParaRPr lang="lt-LT" noProof="1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3219"/>
            <a:ext cx="3155324" cy="30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107" y="0"/>
            <a:ext cx="4903893" cy="2758440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1480"/>
            <a:ext cx="4687147" cy="263652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483429" cy="2612572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469" y="0"/>
            <a:ext cx="3865638" cy="2174421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529" y="1661433"/>
            <a:ext cx="4677578" cy="2632166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513" y="4758218"/>
            <a:ext cx="3731487" cy="2099782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8542" y="4247743"/>
            <a:ext cx="4591971" cy="2610257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6796" y="2174421"/>
            <a:ext cx="4933734" cy="2753305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111692"/>
            <a:ext cx="3169920" cy="210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/>
          <a:srcRect l="11143" t="33651" r="29809" b="24571"/>
          <a:stretch/>
        </p:blipFill>
        <p:spPr>
          <a:xfrm>
            <a:off x="0" y="1"/>
            <a:ext cx="4659086" cy="247232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532812"/>
            <a:ext cx="3100251" cy="2325188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845" y="3638005"/>
            <a:ext cx="4527155" cy="3219995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5"/>
          <a:srcRect r="13346"/>
          <a:stretch/>
        </p:blipFill>
        <p:spPr>
          <a:xfrm>
            <a:off x="8403772" y="2073729"/>
            <a:ext cx="3788228" cy="2459083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373" y="1"/>
            <a:ext cx="3686628" cy="2073728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166802"/>
            <a:ext cx="4206240" cy="2366010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3178" y="1979353"/>
            <a:ext cx="4312195" cy="2874798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0250" y="4376057"/>
            <a:ext cx="3605350" cy="2481943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7006" y="0"/>
            <a:ext cx="4079968" cy="2294982"/>
          </a:xfrm>
          <a:prstGeom prst="rect">
            <a:avLst/>
          </a:prstGeom>
        </p:spPr>
      </p:pic>
      <p:pic>
        <p:nvPicPr>
          <p:cNvPr id="14" name="Paveikslėlis 13"/>
          <p:cNvPicPr>
            <a:picLocks noChangeAspect="1"/>
          </p:cNvPicPr>
          <p:nvPr/>
        </p:nvPicPr>
        <p:blipFill rotWithShape="1">
          <a:blip r:embed="rId11"/>
          <a:srcRect l="6429" t="30554" r="77857" b="18766"/>
          <a:stretch/>
        </p:blipFill>
        <p:spPr>
          <a:xfrm>
            <a:off x="6705600" y="4854151"/>
            <a:ext cx="959245" cy="20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o vietos rezervavimo ženklas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lt-LT" sz="7200" dirty="0" smtClean="0"/>
              <a:t>Ačiū už dėmesį</a:t>
            </a:r>
            <a:r>
              <a:rPr lang="en-GB" sz="7200" dirty="0" smtClean="0"/>
              <a:t>!</a:t>
            </a:r>
            <a:endParaRPr lang="lt-LT" sz="7200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069" y="333887"/>
            <a:ext cx="3609354" cy="357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7968343" cy="136211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Mokinių tarybos tikslai</a:t>
            </a:r>
            <a:endParaRPr lang="lt-LT" sz="4000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920" y="663540"/>
            <a:ext cx="977492" cy="967717"/>
          </a:xfrm>
        </p:spPr>
      </p:pic>
      <p:sp>
        <p:nvSpPr>
          <p:cNvPr id="7" name="TextBox 6"/>
          <p:cNvSpPr txBox="1"/>
          <p:nvPr/>
        </p:nvSpPr>
        <p:spPr>
          <a:xfrm>
            <a:off x="1280160" y="2116086"/>
            <a:ext cx="91962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Prisidėti prie demokratinio mokyklos valdymo;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Vienyti mokyklos mokinius bendrai veiklai, sprendžiant mokyklos veiklos klausimus;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Ugdyti mokinių demokratiškumą, pilietinį ir socialinį sąmoningumą;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Skatinti mokinių iniciatyvumą, savarankiškumą ir </a:t>
            </a:r>
            <a:r>
              <a:rPr lang="lt-LT" sz="2800" dirty="0" smtClean="0"/>
              <a:t>kūrybiškumą;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8671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7968343" cy="136211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Mokinių tarybos uždaviniai</a:t>
            </a:r>
            <a:endParaRPr lang="lt-LT" sz="4000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920" y="663540"/>
            <a:ext cx="977492" cy="967717"/>
          </a:xfrm>
        </p:spPr>
      </p:pic>
      <p:sp>
        <p:nvSpPr>
          <p:cNvPr id="7" name="TextBox 6"/>
          <p:cNvSpPr txBox="1"/>
          <p:nvPr/>
        </p:nvSpPr>
        <p:spPr>
          <a:xfrm>
            <a:off x="1280160" y="2025908"/>
            <a:ext cx="91962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Atstovauti ir ginti mokinių interesus mokykloje, bendradarbiaujant su mokyklos vadovais;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Puoselėti mokyklos tradicijas, organizuoti renginius ir šventes;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Inicijuoti ir organizuoti talkas, pilietines ir prevencines akcijas;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/>
              <a:t>Bendradarbiauti su klasių seniūnais , kitų mokyklų mokiniais, jaunimo organizacijomis, miesto mokinių parlamentine grupe (MPG), Marijampolės savivaldos informaciniu centru (MSIC), dalyvauti Lietuvos moksleivių sąjungos (LMS) </a:t>
            </a:r>
            <a:r>
              <a:rPr lang="lt-LT" sz="2800" dirty="0" smtClean="0"/>
              <a:t>veikloje;</a:t>
            </a:r>
            <a:endParaRPr lang="lt-LT" sz="2800" dirty="0"/>
          </a:p>
        </p:txBody>
      </p:sp>
    </p:spTree>
    <p:extLst>
      <p:ext uri="{BB962C8B-B14F-4D97-AF65-F5344CB8AC3E}">
        <p14:creationId xmlns:p14="http://schemas.microsoft.com/office/powerpoint/2010/main" val="7574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7968343" cy="136211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Mokinių tarybos sudėtis</a:t>
            </a:r>
            <a:endParaRPr lang="lt-LT" sz="4000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920" y="663540"/>
            <a:ext cx="977492" cy="967717"/>
          </a:xfrm>
        </p:spPr>
      </p:pic>
      <p:sp>
        <p:nvSpPr>
          <p:cNvPr id="7" name="TextBox 6"/>
          <p:cNvSpPr txBox="1"/>
          <p:nvPr/>
        </p:nvSpPr>
        <p:spPr>
          <a:xfrm>
            <a:off x="1280160" y="2025908"/>
            <a:ext cx="91962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/>
              <a:t>Šiuo metu mokinių tarybą sudaro 15 narių (šis skaičius nuolat kinta). Šiais metais mokinių tarybą sudarė 5-8 klasių moksleiviai.</a:t>
            </a:r>
          </a:p>
          <a:p>
            <a:endParaRPr lang="lt-LT" sz="2800" dirty="0"/>
          </a:p>
          <a:p>
            <a:r>
              <a:rPr lang="lt-LT" sz="2800" dirty="0" smtClean="0"/>
              <a:t>MT pirmininkas –</a:t>
            </a:r>
          </a:p>
          <a:p>
            <a:r>
              <a:rPr lang="lt-LT" sz="2800" dirty="0" smtClean="0"/>
              <a:t>Mažvydas Maziliauskas 8a</a:t>
            </a:r>
          </a:p>
          <a:p>
            <a:r>
              <a:rPr lang="lt-LT" sz="2800" dirty="0" smtClean="0"/>
              <a:t>MT pirmininko pavaduotoja –</a:t>
            </a:r>
          </a:p>
          <a:p>
            <a:r>
              <a:rPr lang="lt-LT" sz="2800" dirty="0" smtClean="0"/>
              <a:t>Nomeda Kulbokaitė 7a</a:t>
            </a:r>
          </a:p>
          <a:p>
            <a:r>
              <a:rPr lang="lt-LT" sz="2800" dirty="0" smtClean="0"/>
              <a:t>MT sekretorė –</a:t>
            </a:r>
          </a:p>
          <a:p>
            <a:r>
              <a:rPr lang="lt-LT" sz="2800" dirty="0" smtClean="0"/>
              <a:t>Monika </a:t>
            </a:r>
            <a:r>
              <a:rPr lang="lt-LT" sz="2800" dirty="0" err="1" smtClean="0"/>
              <a:t>Tubelevičiūtė</a:t>
            </a:r>
            <a:r>
              <a:rPr lang="lt-LT" sz="2800" dirty="0" smtClean="0"/>
              <a:t> 8b</a:t>
            </a: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/>
          <a:srcRect l="8003" t="15383" r="8149" b="10346"/>
          <a:stretch/>
        </p:blipFill>
        <p:spPr>
          <a:xfrm>
            <a:off x="6043748" y="3111390"/>
            <a:ext cx="5172893" cy="3315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55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dirty="0" smtClean="0"/>
              <a:t>Mokinių tarybos sudėtis</a:t>
            </a:r>
            <a:endParaRPr lang="lt-LT" sz="4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2"/>
          </p:nvPr>
        </p:nvSpPr>
        <p:spPr>
          <a:xfrm>
            <a:off x="6094476" y="2194560"/>
            <a:ext cx="4493424" cy="39867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t-LT" dirty="0" smtClean="0"/>
              <a:t>Mažvydas Maziliauskas		8A kl.</a:t>
            </a:r>
          </a:p>
          <a:p>
            <a:pPr marL="0" indent="0">
              <a:buNone/>
            </a:pPr>
            <a:r>
              <a:rPr lang="lt-LT" dirty="0" smtClean="0"/>
              <a:t>Justas Mažėtis			8A kl.</a:t>
            </a:r>
          </a:p>
          <a:p>
            <a:pPr marL="0" indent="0">
              <a:buNone/>
            </a:pPr>
            <a:r>
              <a:rPr lang="lt-LT" dirty="0" smtClean="0"/>
              <a:t>Kasparas </a:t>
            </a:r>
            <a:r>
              <a:rPr lang="lt-LT" dirty="0" err="1" smtClean="0"/>
              <a:t>Madzajus</a:t>
            </a:r>
            <a:r>
              <a:rPr lang="lt-LT" dirty="0" smtClean="0"/>
              <a:t>		8A kl.</a:t>
            </a:r>
          </a:p>
          <a:p>
            <a:pPr marL="0" indent="0">
              <a:buNone/>
            </a:pPr>
            <a:r>
              <a:rPr lang="lt-LT" dirty="0" smtClean="0"/>
              <a:t>Monika </a:t>
            </a:r>
            <a:r>
              <a:rPr lang="lt-LT" dirty="0" err="1" smtClean="0"/>
              <a:t>Tubelevičiūtė</a:t>
            </a:r>
            <a:r>
              <a:rPr lang="lt-LT" dirty="0" smtClean="0"/>
              <a:t>		8B kl.</a:t>
            </a:r>
          </a:p>
          <a:p>
            <a:pPr marL="0" indent="0">
              <a:buNone/>
            </a:pPr>
            <a:r>
              <a:rPr lang="lt-LT" dirty="0" err="1" smtClean="0"/>
              <a:t>Gustė</a:t>
            </a:r>
            <a:r>
              <a:rPr lang="lt-LT" dirty="0" smtClean="0"/>
              <a:t> Janušauskaitė 		8B kl.</a:t>
            </a:r>
          </a:p>
          <a:p>
            <a:pPr marL="0" indent="0">
              <a:buNone/>
            </a:pPr>
            <a:r>
              <a:rPr lang="lt-LT" dirty="0" smtClean="0"/>
              <a:t>Karolina Rutkauskaitė		8B kl.</a:t>
            </a:r>
          </a:p>
          <a:p>
            <a:pPr marL="0" indent="0">
              <a:buNone/>
            </a:pPr>
            <a:r>
              <a:rPr lang="lt-LT" dirty="0" smtClean="0"/>
              <a:t>Miglė Povilaitytė		8C kl.</a:t>
            </a:r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t-LT" dirty="0" smtClean="0"/>
              <a:t>Gabrielė Lingytė 		5B kl.</a:t>
            </a:r>
          </a:p>
          <a:p>
            <a:pPr marL="0" indent="0">
              <a:buNone/>
            </a:pPr>
            <a:r>
              <a:rPr lang="lt-LT" dirty="0" smtClean="0"/>
              <a:t>Austėja </a:t>
            </a:r>
            <a:r>
              <a:rPr lang="lt-LT" dirty="0" err="1" smtClean="0"/>
              <a:t>Alaburdaitė</a:t>
            </a:r>
            <a:r>
              <a:rPr lang="lt-LT" dirty="0" smtClean="0"/>
              <a:t>		6A kl.</a:t>
            </a:r>
          </a:p>
          <a:p>
            <a:pPr marL="0" indent="0">
              <a:buNone/>
            </a:pPr>
            <a:r>
              <a:rPr lang="lt-LT" dirty="0" err="1" smtClean="0"/>
              <a:t>Airidas</a:t>
            </a:r>
            <a:r>
              <a:rPr lang="lt-LT" dirty="0" smtClean="0"/>
              <a:t> </a:t>
            </a:r>
            <a:r>
              <a:rPr lang="lt-LT" dirty="0" err="1" smtClean="0"/>
              <a:t>Žilovas</a:t>
            </a:r>
            <a:r>
              <a:rPr lang="lt-LT" dirty="0" smtClean="0"/>
              <a:t>			6C kl.</a:t>
            </a:r>
          </a:p>
          <a:p>
            <a:pPr marL="0" indent="0">
              <a:buNone/>
            </a:pPr>
            <a:r>
              <a:rPr lang="lt-LT" dirty="0" err="1" smtClean="0"/>
              <a:t>Eimantė</a:t>
            </a:r>
            <a:r>
              <a:rPr lang="lt-LT" dirty="0" smtClean="0"/>
              <a:t> </a:t>
            </a:r>
            <a:r>
              <a:rPr lang="lt-LT" dirty="0" err="1" smtClean="0"/>
              <a:t>Šerkšnaitė</a:t>
            </a:r>
            <a:r>
              <a:rPr lang="lt-LT" dirty="0" smtClean="0"/>
              <a:t>		6C kl.</a:t>
            </a:r>
          </a:p>
          <a:p>
            <a:pPr marL="0" indent="0">
              <a:buNone/>
            </a:pPr>
            <a:r>
              <a:rPr lang="lt-LT" dirty="0" smtClean="0"/>
              <a:t>Kamilė </a:t>
            </a:r>
            <a:r>
              <a:rPr lang="lt-LT" dirty="0" err="1" smtClean="0"/>
              <a:t>Miciulevičiūtė</a:t>
            </a:r>
            <a:r>
              <a:rPr lang="lt-LT" dirty="0" smtClean="0"/>
              <a:t>		6C kl.</a:t>
            </a:r>
          </a:p>
          <a:p>
            <a:pPr marL="0" indent="0">
              <a:buNone/>
            </a:pPr>
            <a:r>
              <a:rPr lang="lt-LT" dirty="0" smtClean="0"/>
              <a:t>Miglė </a:t>
            </a:r>
            <a:r>
              <a:rPr lang="lt-LT" dirty="0" err="1" smtClean="0"/>
              <a:t>Uleckaitė</a:t>
            </a:r>
            <a:r>
              <a:rPr lang="lt-LT" dirty="0" smtClean="0"/>
              <a:t>			6C kl.</a:t>
            </a:r>
          </a:p>
          <a:p>
            <a:pPr marL="0" indent="0">
              <a:buNone/>
            </a:pPr>
            <a:r>
              <a:rPr lang="lt-LT" dirty="0" smtClean="0"/>
              <a:t>Nomeda Kulbokaitė		7A kl.</a:t>
            </a:r>
          </a:p>
          <a:p>
            <a:pPr marL="0" indent="0">
              <a:buNone/>
            </a:pPr>
            <a:r>
              <a:rPr lang="lt-LT" dirty="0" smtClean="0"/>
              <a:t>Austėja </a:t>
            </a:r>
            <a:r>
              <a:rPr lang="lt-LT" dirty="0" err="1" smtClean="0"/>
              <a:t>Pileckytė</a:t>
            </a:r>
            <a:r>
              <a:rPr lang="lt-LT" dirty="0"/>
              <a:t>	</a:t>
            </a:r>
            <a:r>
              <a:rPr lang="lt-LT" dirty="0" smtClean="0"/>
              <a:t>	7C kl.</a:t>
            </a: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565" y="662725"/>
            <a:ext cx="98154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6107613" cy="3422469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612" y="-2"/>
            <a:ext cx="6084388" cy="342246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2468"/>
            <a:ext cx="6107612" cy="3435532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612" y="3422467"/>
            <a:ext cx="6084388" cy="343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7968343" cy="136211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Bendradarbiavimas</a:t>
            </a:r>
            <a:endParaRPr lang="lt-LT" sz="4000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920" y="663540"/>
            <a:ext cx="977492" cy="967717"/>
          </a:xfrm>
        </p:spPr>
      </p:pic>
      <p:sp>
        <p:nvSpPr>
          <p:cNvPr id="7" name="TextBox 6"/>
          <p:cNvSpPr txBox="1"/>
          <p:nvPr/>
        </p:nvSpPr>
        <p:spPr>
          <a:xfrm>
            <a:off x="110009" y="1873671"/>
            <a:ext cx="9196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/>
              <a:t>Mūsų mokyklos mokinių taryba jau ilgą laiką bendradarbiauja su </a:t>
            </a:r>
            <a:r>
              <a:rPr lang="lt-LT" sz="2800" dirty="0" err="1" smtClean="0"/>
              <a:t>Želsvos</a:t>
            </a:r>
            <a:r>
              <a:rPr lang="lt-LT" sz="2800" dirty="0" smtClean="0"/>
              <a:t> pagrindinės mokyklos mokinių taryba</a:t>
            </a:r>
            <a:endParaRPr lang="lt-LT" sz="28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1629">
            <a:off x="8233743" y="2483871"/>
            <a:ext cx="3668151" cy="2438931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6951">
            <a:off x="4371818" y="2830048"/>
            <a:ext cx="3845817" cy="255706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 rotWithShape="1">
          <a:blip r:embed="rId5"/>
          <a:srcRect t="9065" b="13271"/>
          <a:stretch/>
        </p:blipFill>
        <p:spPr>
          <a:xfrm rot="21174037">
            <a:off x="108247" y="2947435"/>
            <a:ext cx="3681756" cy="2144558"/>
          </a:xfrm>
          <a:prstGeom prst="rect">
            <a:avLst/>
          </a:prstGeom>
        </p:spPr>
      </p:pic>
      <p:pic>
        <p:nvPicPr>
          <p:cNvPr id="9" name="Paveikslėlis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98605">
            <a:off x="8322676" y="4153235"/>
            <a:ext cx="3588655" cy="2691491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0793" y="4308945"/>
            <a:ext cx="3410396" cy="2557797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76867">
            <a:off x="1261937" y="4639111"/>
            <a:ext cx="3210269" cy="240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8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80160" y="466343"/>
            <a:ext cx="7968343" cy="1362113"/>
          </a:xfrm>
        </p:spPr>
        <p:txBody>
          <a:bodyPr>
            <a:normAutofit/>
          </a:bodyPr>
          <a:lstStyle/>
          <a:p>
            <a:r>
              <a:rPr lang="lt-LT" sz="4000" dirty="0" smtClean="0"/>
              <a:t>Mokinių tarybos atlikti darbai</a:t>
            </a:r>
            <a:endParaRPr lang="lt-LT" sz="4000" dirty="0"/>
          </a:p>
        </p:txBody>
      </p:sp>
      <p:pic>
        <p:nvPicPr>
          <p:cNvPr id="5" name="Turinio vietos rezervavimo ženklas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920" y="663540"/>
            <a:ext cx="977492" cy="967717"/>
          </a:xfrm>
        </p:spPr>
      </p:pic>
      <p:sp>
        <p:nvSpPr>
          <p:cNvPr id="7" name="TextBox 6"/>
          <p:cNvSpPr txBox="1"/>
          <p:nvPr/>
        </p:nvSpPr>
        <p:spPr>
          <a:xfrm>
            <a:off x="1280160" y="1924498"/>
            <a:ext cx="91962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/>
              <a:t>Šiais </a:t>
            </a:r>
            <a:r>
              <a:rPr lang="lt-LT" sz="2800" dirty="0" smtClean="0"/>
              <a:t>metais mokinių taryba: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 smtClean="0"/>
              <a:t>Mokyklose organizavo 4 </a:t>
            </a:r>
            <a:r>
              <a:rPr lang="lt-LT" sz="2800" dirty="0"/>
              <a:t>renginius, </a:t>
            </a:r>
            <a:r>
              <a:rPr lang="lt-LT" sz="2800" dirty="0" smtClean="0"/>
              <a:t>7 akcijas;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/>
              <a:t>D</a:t>
            </a:r>
            <a:r>
              <a:rPr lang="lt-LT" sz="2800" dirty="0" smtClean="0"/>
              <a:t>alyvavo </a:t>
            </a:r>
            <a:r>
              <a:rPr lang="lt-LT" sz="2800" dirty="0"/>
              <a:t>įvairiuose </a:t>
            </a:r>
            <a:r>
              <a:rPr lang="lt-LT" sz="2800" dirty="0" err="1"/>
              <a:t>minėjimuose</a:t>
            </a:r>
            <a:r>
              <a:rPr lang="lt-LT" sz="2800" dirty="0"/>
              <a:t>, mokymuose, </a:t>
            </a:r>
            <a:r>
              <a:rPr lang="lt-LT" sz="2800" dirty="0" smtClean="0"/>
              <a:t>akcijose, mokinių </a:t>
            </a:r>
            <a:r>
              <a:rPr lang="lt-LT" sz="2800" dirty="0"/>
              <a:t>savivaldų forume, vadovų klube, kituose </a:t>
            </a:r>
            <a:r>
              <a:rPr lang="lt-LT" sz="2800" dirty="0" smtClean="0"/>
              <a:t>susitikimuose;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 smtClean="0"/>
              <a:t>Kartu su mokyklos seniūnais bei </a:t>
            </a:r>
            <a:r>
              <a:rPr lang="lt-LT" sz="2800" dirty="0" err="1" smtClean="0"/>
              <a:t>Želsvos</a:t>
            </a:r>
            <a:r>
              <a:rPr lang="lt-LT" sz="2800" dirty="0" smtClean="0"/>
              <a:t> pagrindinės mokyklos MT nariais dalyvauti stovykloje „Lyderių laikas“;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 smtClean="0"/>
              <a:t>Organizavo diskusijas su mokyklos vadovybe bei sprendė aktualias mokyklos problemas;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 smtClean="0"/>
              <a:t>Atnaujino savo nuostatus, sukūrė savo emblemą;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2800" dirty="0" smtClean="0"/>
              <a:t>Stiprino savo silpniausias vietas dirbant kūrybinius darbus;</a:t>
            </a:r>
          </a:p>
        </p:txBody>
      </p:sp>
    </p:spTree>
    <p:extLst>
      <p:ext uri="{BB962C8B-B14F-4D97-AF65-F5344CB8AC3E}">
        <p14:creationId xmlns:p14="http://schemas.microsoft.com/office/powerpoint/2010/main" val="267535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1040"/>
            <a:ext cx="4172374" cy="2346960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84" y="0"/>
            <a:ext cx="4350416" cy="2447109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492276" cy="2571750"/>
          </a:xfrm>
          <a:prstGeom prst="rect">
            <a:avLst/>
          </a:prstGeom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960" y="4320540"/>
            <a:ext cx="4511040" cy="2537460"/>
          </a:xfrm>
          <a:prstGeom prst="rect">
            <a:avLst/>
          </a:prstGeom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72045"/>
            <a:ext cx="5682827" cy="3196590"/>
          </a:xfrm>
          <a:prstGeom prst="rect">
            <a:avLst/>
          </a:prstGeom>
        </p:spPr>
      </p:pic>
      <p:pic>
        <p:nvPicPr>
          <p:cNvPr id="10" name="Paveikslėlis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7627" y="2497184"/>
            <a:ext cx="2452959" cy="4360816"/>
          </a:xfrm>
          <a:prstGeom prst="rect">
            <a:avLst/>
          </a:prstGeom>
        </p:spPr>
      </p:pic>
      <p:pic>
        <p:nvPicPr>
          <p:cNvPr id="11" name="Paveikslėlis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276" y="-24766"/>
            <a:ext cx="3806994" cy="2596515"/>
          </a:xfrm>
          <a:prstGeom prst="rect">
            <a:avLst/>
          </a:prstGeom>
        </p:spPr>
      </p:pic>
      <p:pic>
        <p:nvPicPr>
          <p:cNvPr id="12" name="Paveikslėlis 11"/>
          <p:cNvPicPr>
            <a:picLocks noChangeAspect="1"/>
          </p:cNvPicPr>
          <p:nvPr/>
        </p:nvPicPr>
        <p:blipFill rotWithShape="1">
          <a:blip r:embed="rId9"/>
          <a:srcRect l="6350" r="15949"/>
          <a:stretch/>
        </p:blipFill>
        <p:spPr>
          <a:xfrm>
            <a:off x="8042366" y="2020293"/>
            <a:ext cx="4149634" cy="2753189"/>
          </a:xfrm>
          <a:prstGeom prst="rect">
            <a:avLst/>
          </a:prstGeom>
        </p:spPr>
      </p:pic>
      <p:pic>
        <p:nvPicPr>
          <p:cNvPr id="13" name="Paveikslėlis 12"/>
          <p:cNvPicPr>
            <a:picLocks noChangeAspect="1"/>
          </p:cNvPicPr>
          <p:nvPr/>
        </p:nvPicPr>
        <p:blipFill rotWithShape="1">
          <a:blip r:embed="rId10"/>
          <a:srcRect l="34834" t="17667" r="38275"/>
          <a:stretch/>
        </p:blipFill>
        <p:spPr>
          <a:xfrm>
            <a:off x="4040778" y="4341868"/>
            <a:ext cx="1586850" cy="251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4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vietimas 16 x 9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_16x9_TP103462901" id="{39D6E19C-20EF-4845-BE73-7FAB61B1CEE8}" vid="{000BE633-AEC0-4674-8C84-A440637D6464}"/>
    </a:ext>
  </a:extLst>
</a:theme>
</file>

<file path=ppt/theme/theme2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ducation">
      <a:dk1>
        <a:srgbClr val="3C4743"/>
      </a:dk1>
      <a:lt1>
        <a:srgbClr val="E5E6DA"/>
      </a:lt1>
      <a:dk2>
        <a:srgbClr val="000000"/>
      </a:dk2>
      <a:lt2>
        <a:srgbClr val="FFFFFF"/>
      </a:lt2>
      <a:accent1>
        <a:srgbClr val="DDC237"/>
      </a:accent1>
      <a:accent2>
        <a:srgbClr val="94A43E"/>
      </a:accent2>
      <a:accent3>
        <a:srgbClr val="6488A3"/>
      </a:accent3>
      <a:accent4>
        <a:srgbClr val="926E8F"/>
      </a:accent4>
      <a:accent5>
        <a:srgbClr val="96A1AA"/>
      </a:accent5>
      <a:accent6>
        <a:srgbClr val="A99E8A"/>
      </a:accent6>
      <a:hlink>
        <a:srgbClr val="6488A3"/>
      </a:hlink>
      <a:folHlink>
        <a:srgbClr val="926E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6F0C7C-95CD-4157-B59F-1693F8160B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Mokomųjų dalykų pateiktis, klasės lentos iliustracijų dizainas (plačiaekranis)</Template>
  <TotalTime>0</TotalTime>
  <Words>268</Words>
  <Application>Microsoft Office PowerPoint</Application>
  <PresentationFormat>Plačiaekranė</PresentationFormat>
  <Paragraphs>49</Paragraphs>
  <Slides>12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Švietimas 16 x 9</vt:lpstr>
      <vt:lpstr>Marijampolės „Ryto“ pagrindinės mokyklos mokinių tarybos  veiklos  ATASKAITA     2016-2017 m. m.</vt:lpstr>
      <vt:lpstr>Mokinių tarybos tikslai</vt:lpstr>
      <vt:lpstr>Mokinių tarybos uždaviniai</vt:lpstr>
      <vt:lpstr>Mokinių tarybos sudėtis</vt:lpstr>
      <vt:lpstr>Mokinių tarybos sudėtis</vt:lpstr>
      <vt:lpstr>„PowerPoint“ pateiktis</vt:lpstr>
      <vt:lpstr>Bendradarbiavimas</vt:lpstr>
      <vt:lpstr>Mokinių tarybos atlikti darbai</vt:lpstr>
      <vt:lpstr>„PowerPoint“ pateiktis</vt:lpstr>
      <vt:lpstr>„PowerPoint“ pateiktis</vt:lpstr>
      <vt:lpstr>„PowerPoint“ pateiktis</vt:lpstr>
      <vt:lpstr>„PowerPoint“ pateiktis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2017-05-28T11:50:43Z</dcterms:created>
  <dcterms:modified xsi:type="dcterms:W3CDTF">2017-10-22T09:42:15Z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TC034629029991</vt:lpwstr>
  </property>
</Properties>
</file>